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311" r:id="rId2"/>
    <p:sldId id="312" r:id="rId3"/>
    <p:sldId id="313" r:id="rId4"/>
    <p:sldId id="314" r:id="rId5"/>
    <p:sldId id="315" r:id="rId6"/>
    <p:sldId id="316" r:id="rId7"/>
    <p:sldId id="31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5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4/29/2015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5" descr="p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28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內容版面配置區 2"/>
          <p:cNvSpPr txBox="1">
            <a:spLocks/>
          </p:cNvSpPr>
          <p:nvPr/>
        </p:nvSpPr>
        <p:spPr>
          <a:xfrm>
            <a:off x="838200" y="914400"/>
            <a:ext cx="7772400" cy="52578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1115320" y="914400"/>
            <a:ext cx="7971691" cy="5826968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endParaRPr lang="zh-TW" altLang="en-US" sz="2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15320" y="268068"/>
            <a:ext cx="77771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zh-TW" altLang="en-US" sz="3200" dirty="0">
                <a:ea typeface="標楷體" pitchFamily="65" charset="-120"/>
              </a:rPr>
              <a:t>無障礙</a:t>
            </a:r>
            <a:r>
              <a:rPr lang="zh-TW" altLang="en-US" sz="3200" dirty="0" smtClean="0">
                <a:ea typeface="標楷體" pitchFamily="65" charset="-120"/>
              </a:rPr>
              <a:t>網站</a:t>
            </a:r>
            <a:r>
              <a:rPr lang="en-US" altLang="zh-TW" sz="3200" dirty="0" smtClean="0"/>
              <a:t>	</a:t>
            </a:r>
            <a:endParaRPr lang="zh-TW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1204108" y="1150228"/>
            <a:ext cx="759958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zh-TW" alt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簡介</a:t>
            </a:r>
            <a:endParaRPr lang="en-US" altLang="zh-TW" sz="2400" dirty="0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zh-TW" altLang="en-US" sz="2000" dirty="0"/>
              <a:t>在科技不斷演進的同時，政府也極力倡導資訊化社會，</a:t>
            </a:r>
            <a:r>
              <a:rPr lang="zh-TW" altLang="en-US" sz="2000" dirty="0" smtClean="0"/>
              <a:t>為</a:t>
            </a:r>
            <a:r>
              <a:rPr lang="zh-TW" altLang="en-US" sz="2000" dirty="0"/>
              <a:t>保障身心障礙者獲取資訊的</a:t>
            </a:r>
            <a:r>
              <a:rPr lang="zh-TW" altLang="en-US" sz="2000" dirty="0" smtClean="0"/>
              <a:t>權利，</a:t>
            </a:r>
            <a:r>
              <a:rPr lang="zh-TW" altLang="en-US" sz="2000" dirty="0"/>
              <a:t>行政院研究發展考核委員會</a:t>
            </a:r>
            <a:r>
              <a:rPr lang="en-US" altLang="zh-TW" sz="2000" u="sng" dirty="0"/>
              <a:t>(103</a:t>
            </a:r>
            <a:r>
              <a:rPr lang="zh-TW" altLang="en-US" sz="2000" u="sng" dirty="0"/>
              <a:t>年</a:t>
            </a:r>
            <a:r>
              <a:rPr lang="en-US" altLang="zh-TW" sz="2000" u="sng" dirty="0"/>
              <a:t>1</a:t>
            </a:r>
            <a:r>
              <a:rPr lang="zh-TW" altLang="en-US" sz="2000" u="sng" dirty="0"/>
              <a:t>月</a:t>
            </a:r>
            <a:r>
              <a:rPr lang="en-US" altLang="zh-TW" sz="2000" u="sng" dirty="0"/>
              <a:t>22</a:t>
            </a:r>
            <a:r>
              <a:rPr lang="zh-TW" altLang="en-US" sz="2000" u="sng" dirty="0"/>
              <a:t>日組改為國家發展委員會</a:t>
            </a:r>
            <a:r>
              <a:rPr lang="en-US" altLang="zh-TW" sz="2000" u="sng" dirty="0" smtClean="0"/>
              <a:t>)</a:t>
            </a:r>
            <a:r>
              <a:rPr lang="zh-TW" altLang="en-US" sz="2000" dirty="0"/>
              <a:t> </a:t>
            </a:r>
            <a:r>
              <a:rPr lang="en-US" altLang="zh-TW" sz="2000" dirty="0"/>
              <a:t>1999</a:t>
            </a:r>
            <a:r>
              <a:rPr lang="zh-TW" altLang="en-US" sz="2000" dirty="0"/>
              <a:t>年</a:t>
            </a:r>
            <a:r>
              <a:rPr lang="en-US" altLang="zh-TW" sz="2000" dirty="0"/>
              <a:t>5</a:t>
            </a:r>
            <a:r>
              <a:rPr lang="zh-TW" altLang="en-US" sz="2000" dirty="0" smtClean="0"/>
              <a:t>月制定規範</a:t>
            </a:r>
            <a:r>
              <a:rPr lang="zh-TW" altLang="en-US" sz="2000" dirty="0" smtClean="0">
                <a:latin typeface="新細明體"/>
                <a:ea typeface="新細明體"/>
              </a:rPr>
              <a:t>。</a:t>
            </a:r>
            <a:r>
              <a:rPr lang="en-US" altLang="zh-TW" sz="2000" dirty="0"/>
              <a:t>2014</a:t>
            </a:r>
            <a:r>
              <a:rPr lang="zh-TW" altLang="en-US" sz="2000" dirty="0"/>
              <a:t>年由國家通訊傳播</a:t>
            </a:r>
            <a:r>
              <a:rPr lang="zh-TW" altLang="en-US" sz="2000" dirty="0" smtClean="0"/>
              <a:t>委員會</a:t>
            </a:r>
            <a:r>
              <a:rPr lang="zh-TW" altLang="en-US" sz="2000" dirty="0"/>
              <a:t>辦理無障礙網站之檢測標準、方式、頻率與認證標章核發相關辦法並開發新版無障礙網頁檢測軟體，維運無障礙網路空間服務網，提供各機關網站申請與管理無障礙網頁標章作業</a:t>
            </a:r>
            <a:r>
              <a:rPr lang="zh-TW" altLang="en-US" sz="2000" dirty="0" smtClean="0"/>
              <a:t>。</a:t>
            </a:r>
            <a:endParaRPr lang="en-US" altLang="zh-TW" sz="2000" dirty="0">
              <a:latin typeface="+mn-ea"/>
              <a:cs typeface="Times New Roman" panose="02020603050405020304" pitchFamily="18" charset="0"/>
            </a:endParaRPr>
          </a:p>
          <a:p>
            <a:pPr lvl="1"/>
            <a:r>
              <a:rPr lang="zh-TW" altLang="en-US" sz="2000" dirty="0" smtClean="0"/>
              <a:t>服務</a:t>
            </a:r>
            <a:r>
              <a:rPr lang="zh-TW" altLang="en-US" sz="2000" dirty="0"/>
              <a:t>電話：</a:t>
            </a:r>
            <a:br>
              <a:rPr lang="zh-TW" altLang="en-US" sz="2000" dirty="0"/>
            </a:br>
            <a:r>
              <a:rPr lang="zh-TW" altLang="en-US" sz="2000" dirty="0"/>
              <a:t>專線一：</a:t>
            </a:r>
            <a:r>
              <a:rPr lang="en-US" altLang="zh-TW" sz="2000" dirty="0"/>
              <a:t>02-25502818</a:t>
            </a:r>
            <a:br>
              <a:rPr lang="en-US" altLang="zh-TW" sz="2000" dirty="0"/>
            </a:br>
            <a:r>
              <a:rPr lang="zh-TW" altLang="en-US" sz="2000" dirty="0"/>
              <a:t>專線二：</a:t>
            </a:r>
            <a:r>
              <a:rPr lang="en-US" altLang="zh-TW" sz="2000" dirty="0"/>
              <a:t>02-25533988#376</a:t>
            </a:r>
            <a:br>
              <a:rPr lang="en-US" altLang="zh-TW" sz="2000" dirty="0"/>
            </a:br>
            <a:r>
              <a:rPr lang="zh-TW" altLang="en-US" sz="2000" dirty="0"/>
              <a:t>專線三：</a:t>
            </a:r>
            <a:r>
              <a:rPr lang="en-US" altLang="zh-TW" sz="2000" dirty="0"/>
              <a:t>02-25533988#351</a:t>
            </a:r>
            <a:br>
              <a:rPr lang="en-US" altLang="zh-TW" sz="2000" dirty="0"/>
            </a:br>
            <a:r>
              <a:rPr lang="zh-TW" altLang="en-US" sz="2000" dirty="0"/>
              <a:t>傳真電話：</a:t>
            </a:r>
            <a:r>
              <a:rPr lang="en-US" altLang="zh-TW" sz="2000" dirty="0"/>
              <a:t>02-25531319</a:t>
            </a:r>
            <a:br>
              <a:rPr lang="en-US" altLang="zh-TW" sz="2000" dirty="0"/>
            </a:br>
            <a:r>
              <a:rPr lang="zh-TW" altLang="en-US" sz="2000" dirty="0"/>
              <a:t>服務</a:t>
            </a:r>
            <a:r>
              <a:rPr lang="en-US" altLang="zh-TW" sz="2000" dirty="0"/>
              <a:t>E-Mail</a:t>
            </a:r>
            <a:r>
              <a:rPr lang="zh-TW" altLang="en-US" sz="2000" dirty="0"/>
              <a:t>：</a:t>
            </a:r>
            <a:r>
              <a:rPr lang="en-US" altLang="zh-TW" sz="2000" dirty="0"/>
              <a:t>handicap-free@mail.cisanet.org.tw</a:t>
            </a:r>
            <a:br>
              <a:rPr lang="en-US" altLang="zh-TW" sz="2000" dirty="0"/>
            </a:br>
            <a:r>
              <a:rPr lang="zh-TW" altLang="en-US" sz="2000" dirty="0"/>
              <a:t>諮詢時間：週一至週五 </a:t>
            </a:r>
            <a:r>
              <a:rPr lang="en-US" altLang="zh-TW" sz="2000" dirty="0" smtClean="0"/>
              <a:t>09:00~18:00</a:t>
            </a:r>
          </a:p>
          <a:p>
            <a:pPr lvl="1"/>
            <a:r>
              <a:rPr lang="zh-TW" altLang="en-US" sz="2000" dirty="0" smtClean="0"/>
              <a:t>網站 </a:t>
            </a:r>
            <a:r>
              <a:rPr lang="en-US" altLang="zh-TW" sz="2000" dirty="0" smtClean="0"/>
              <a:t>:</a:t>
            </a:r>
            <a:r>
              <a:rPr lang="zh-TW" altLang="en-US" sz="2000" dirty="0" smtClean="0"/>
              <a:t> </a:t>
            </a:r>
            <a:r>
              <a:rPr lang="en-US" altLang="zh-TW" sz="2000" dirty="0"/>
              <a:t>http://www.handicap-free.nat.gov.tw/</a:t>
            </a:r>
            <a:endParaRPr lang="zh-TW" altLang="en-US" sz="2000" dirty="0"/>
          </a:p>
          <a:p>
            <a:pPr lvl="1">
              <a:buClr>
                <a:schemeClr val="bg2">
                  <a:lumMod val="50000"/>
                </a:schemeClr>
              </a:buClr>
            </a:pPr>
            <a:endParaRPr lang="zh-TW" altLang="en-US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3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5" descr="p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28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內容版面配置區 2"/>
          <p:cNvSpPr txBox="1">
            <a:spLocks/>
          </p:cNvSpPr>
          <p:nvPr/>
        </p:nvSpPr>
        <p:spPr>
          <a:xfrm>
            <a:off x="838200" y="914400"/>
            <a:ext cx="7772400" cy="52578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1115320" y="914400"/>
            <a:ext cx="7971691" cy="5826968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endParaRPr lang="zh-TW" altLang="en-US" sz="2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15320" y="268068"/>
            <a:ext cx="77771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zh-TW" altLang="en-US" sz="3200" dirty="0">
                <a:ea typeface="標楷體" pitchFamily="65" charset="-120"/>
              </a:rPr>
              <a:t>無障礙</a:t>
            </a:r>
            <a:r>
              <a:rPr lang="zh-TW" altLang="en-US" sz="3200" dirty="0" smtClean="0">
                <a:ea typeface="標楷體" pitchFamily="65" charset="-120"/>
              </a:rPr>
              <a:t>網站</a:t>
            </a:r>
            <a:r>
              <a:rPr lang="en-US" altLang="zh-TW" sz="3200" dirty="0" smtClean="0"/>
              <a:t>	</a:t>
            </a:r>
            <a:endParaRPr lang="zh-TW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1204108" y="1327309"/>
            <a:ext cx="7599584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zh-TW" alt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如何申請標章</a:t>
            </a:r>
            <a:endParaRPr lang="en-US" altLang="zh-TW" sz="2400" dirty="0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742950" lvl="1" indent="-285750" fontAlgn="b">
              <a:buFont typeface="Wingdings" panose="05000000000000000000" pitchFamily="2" charset="2"/>
              <a:buChar char="l"/>
            </a:pPr>
            <a:r>
              <a:rPr lang="zh-TW" altLang="en-US" sz="2000" dirty="0" smtClean="0"/>
              <a:t>申請</a:t>
            </a:r>
            <a:r>
              <a:rPr lang="zh-TW" altLang="en-US" sz="2000" dirty="0"/>
              <a:t>標章前，請確保申請網站之全網站，已通過軟體檢測，並已依人工檢測碼落實人工檢視作業。</a:t>
            </a:r>
          </a:p>
          <a:p>
            <a:pPr marL="742950" lvl="1" indent="-285750" fontAlgn="b">
              <a:buFont typeface="Wingdings" panose="05000000000000000000" pitchFamily="2" charset="2"/>
              <a:buChar char="l"/>
            </a:pPr>
            <a:r>
              <a:rPr lang="zh-TW" altLang="en-US" sz="2000" dirty="0" smtClean="0"/>
              <a:t>請</a:t>
            </a:r>
            <a:r>
              <a:rPr lang="zh-TW" altLang="en-US" sz="2000" dirty="0"/>
              <a:t>以機關網站負責人為申請人提出標章申請，勿以承包廠商作為申請人。</a:t>
            </a:r>
          </a:p>
          <a:p>
            <a:pPr marL="742950" lvl="1" indent="-285750" fontAlgn="b">
              <a:buFont typeface="Wingdings" panose="05000000000000000000" pitchFamily="2" charset="2"/>
              <a:buChar char="l"/>
            </a:pPr>
            <a:r>
              <a:rPr lang="zh-TW" altLang="en-US" sz="2000" dirty="0"/>
              <a:t>政府機關網站之標章申請人資料，尤其郵件信箱，請務必確實填寫，並避免使用以入口網註冊之免費信箱，或是以承包廠商之郵件信箱進行登錄，以確保連絡信件不致「遺漏」或「退件」。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endParaRPr lang="zh-TW" altLang="en-US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7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5" descr="p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28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內容版面配置區 2"/>
          <p:cNvSpPr txBox="1">
            <a:spLocks/>
          </p:cNvSpPr>
          <p:nvPr/>
        </p:nvSpPr>
        <p:spPr>
          <a:xfrm>
            <a:off x="838200" y="914400"/>
            <a:ext cx="7772400" cy="52578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1115320" y="914400"/>
            <a:ext cx="7971691" cy="5826968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endParaRPr lang="zh-TW" altLang="en-US" sz="2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15320" y="268068"/>
            <a:ext cx="77771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zh-TW" altLang="en-US" sz="3200" dirty="0">
                <a:ea typeface="標楷體" pitchFamily="65" charset="-120"/>
              </a:rPr>
              <a:t>無障礙</a:t>
            </a:r>
            <a:r>
              <a:rPr lang="zh-TW" altLang="en-US" sz="3200" dirty="0" smtClean="0">
                <a:ea typeface="標楷體" pitchFamily="65" charset="-120"/>
              </a:rPr>
              <a:t>網站</a:t>
            </a:r>
            <a:r>
              <a:rPr lang="en-US" altLang="zh-TW" sz="3200" dirty="0" smtClean="0"/>
              <a:t>	</a:t>
            </a:r>
            <a:endParaRPr lang="zh-TW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1204108" y="1327309"/>
            <a:ext cx="759958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altLang="zh-TW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Freego</a:t>
            </a:r>
            <a:r>
              <a:rPr lang="zh-TW" altLang="zh-TW" sz="2400" dirty="0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下載及</a:t>
            </a:r>
            <a:r>
              <a:rPr lang="zh-TW" altLang="zh-TW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安裝</a:t>
            </a:r>
            <a:endParaRPr lang="en-US" altLang="zh-TW" sz="2400" dirty="0" smtClean="0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zh-TW" altLang="zh-TW" sz="2000" dirty="0" smtClean="0"/>
              <a:t>網址</a:t>
            </a:r>
            <a:r>
              <a:rPr lang="zh-TW" altLang="zh-TW" sz="2000" dirty="0"/>
              <a:t>如下：</a:t>
            </a:r>
            <a:r>
              <a:rPr lang="en-US" altLang="zh-TW" sz="2000" b="1" dirty="0"/>
              <a:t>http://www.handicap-free.nat.gov.tw/Download/Detail/21?Category=35</a:t>
            </a:r>
            <a:endParaRPr lang="zh-TW" altLang="en-US" sz="2000" b="1" dirty="0">
              <a:latin typeface="+mn-ea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endParaRPr lang="en-US" altLang="zh-TW" sz="2400" dirty="0" smtClean="0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endParaRPr lang="en-US" altLang="zh-TW" sz="2400" dirty="0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endParaRPr lang="en-US" altLang="zh-TW" sz="2400" dirty="0" smtClean="0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endParaRPr lang="en-US" altLang="zh-TW" sz="2400" dirty="0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endParaRPr lang="en-US" altLang="zh-TW" sz="2400" dirty="0" smtClean="0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endParaRPr lang="en-US" altLang="zh-TW" sz="2400" dirty="0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endParaRPr lang="en-US" altLang="zh-TW" sz="2400" dirty="0" smtClean="0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420888"/>
            <a:ext cx="7128792" cy="416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5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5" descr="p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28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內容版面配置區 2"/>
          <p:cNvSpPr txBox="1">
            <a:spLocks/>
          </p:cNvSpPr>
          <p:nvPr/>
        </p:nvSpPr>
        <p:spPr>
          <a:xfrm>
            <a:off x="838200" y="914400"/>
            <a:ext cx="7772400" cy="52578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1115320" y="914400"/>
            <a:ext cx="7971691" cy="5826968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endParaRPr lang="zh-TW" altLang="en-US" sz="2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15320" y="268068"/>
            <a:ext cx="77771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zh-TW" altLang="en-US" sz="3200" dirty="0">
                <a:ea typeface="標楷體" pitchFamily="65" charset="-120"/>
              </a:rPr>
              <a:t>無障礙</a:t>
            </a:r>
            <a:r>
              <a:rPr lang="zh-TW" altLang="en-US" sz="3200" dirty="0" smtClean="0">
                <a:ea typeface="標楷體" pitchFamily="65" charset="-120"/>
              </a:rPr>
              <a:t>網站</a:t>
            </a:r>
            <a:r>
              <a:rPr lang="en-US" altLang="zh-TW" sz="3200" dirty="0" smtClean="0"/>
              <a:t>	</a:t>
            </a:r>
            <a:endParaRPr lang="zh-TW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1156630" y="940640"/>
            <a:ext cx="7599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altLang="zh-TW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Freego</a:t>
            </a:r>
            <a:r>
              <a:rPr lang="zh-TW" altLang="zh-TW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安裝</a:t>
            </a:r>
            <a:endParaRPr lang="en-US" altLang="zh-TW" sz="2400" dirty="0" smtClean="0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20" y="1402305"/>
            <a:ext cx="7273104" cy="519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97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5" descr="p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28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內容版面配置區 2"/>
          <p:cNvSpPr txBox="1">
            <a:spLocks/>
          </p:cNvSpPr>
          <p:nvPr/>
        </p:nvSpPr>
        <p:spPr>
          <a:xfrm>
            <a:off x="838200" y="914400"/>
            <a:ext cx="7772400" cy="52578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1115320" y="914400"/>
            <a:ext cx="7971691" cy="5826968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endParaRPr lang="zh-TW" altLang="en-US" sz="2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15320" y="268068"/>
            <a:ext cx="77771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zh-TW" altLang="en-US" sz="3200" dirty="0">
                <a:ea typeface="標楷體" pitchFamily="65" charset="-120"/>
              </a:rPr>
              <a:t>無障礙</a:t>
            </a:r>
            <a:r>
              <a:rPr lang="zh-TW" altLang="en-US" sz="3200" dirty="0" smtClean="0">
                <a:ea typeface="標楷體" pitchFamily="65" charset="-120"/>
              </a:rPr>
              <a:t>網站</a:t>
            </a:r>
            <a:r>
              <a:rPr lang="en-US" altLang="zh-TW" sz="3200" dirty="0" smtClean="0"/>
              <a:t>	</a:t>
            </a:r>
            <a:endParaRPr lang="zh-TW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1156630" y="940640"/>
            <a:ext cx="75995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altLang="zh-TW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Freego</a:t>
            </a:r>
            <a:r>
              <a:rPr lang="zh-TW" altLang="zh-TW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安裝</a:t>
            </a:r>
            <a:endParaRPr lang="en-US" altLang="zh-TW" sz="2400" dirty="0" smtClean="0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endParaRPr lang="en-US" altLang="zh-TW" sz="2400" dirty="0" smtClean="0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74" y="1628800"/>
            <a:ext cx="6984057" cy="45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79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5" descr="p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28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內容版面配置區 2"/>
          <p:cNvSpPr txBox="1">
            <a:spLocks/>
          </p:cNvSpPr>
          <p:nvPr/>
        </p:nvSpPr>
        <p:spPr>
          <a:xfrm>
            <a:off x="838200" y="914400"/>
            <a:ext cx="7772400" cy="52578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1115320" y="914400"/>
            <a:ext cx="7971691" cy="5826968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endParaRPr lang="zh-TW" altLang="en-US" sz="2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15320" y="268068"/>
            <a:ext cx="77771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zh-TW" altLang="en-US" sz="3200" dirty="0">
                <a:ea typeface="標楷體" pitchFamily="65" charset="-120"/>
              </a:rPr>
              <a:t>無障礙</a:t>
            </a:r>
            <a:r>
              <a:rPr lang="zh-TW" altLang="en-US" sz="3200" dirty="0" smtClean="0">
                <a:ea typeface="標楷體" pitchFamily="65" charset="-120"/>
              </a:rPr>
              <a:t>網站</a:t>
            </a:r>
            <a:r>
              <a:rPr lang="en-US" altLang="zh-TW" sz="3200" dirty="0" smtClean="0"/>
              <a:t>	</a:t>
            </a:r>
            <a:endParaRPr lang="zh-TW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1156630" y="940640"/>
            <a:ext cx="7599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zh-TW" alt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開始檢測</a:t>
            </a:r>
            <a:endParaRPr lang="en-US" altLang="zh-TW" sz="2400" dirty="0" smtClean="0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02305"/>
            <a:ext cx="7352566" cy="5212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1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5" descr="p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28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內容版面配置區 2"/>
          <p:cNvSpPr txBox="1">
            <a:spLocks/>
          </p:cNvSpPr>
          <p:nvPr/>
        </p:nvSpPr>
        <p:spPr>
          <a:xfrm>
            <a:off x="838200" y="914400"/>
            <a:ext cx="7772400" cy="52578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1115320" y="914400"/>
            <a:ext cx="7971691" cy="5826968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endParaRPr lang="zh-TW" altLang="en-US" sz="2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15320" y="268068"/>
            <a:ext cx="77771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zh-TW" altLang="en-US" sz="3200" dirty="0">
                <a:ea typeface="標楷體" pitchFamily="65" charset="-120"/>
              </a:rPr>
              <a:t>無障礙</a:t>
            </a:r>
            <a:r>
              <a:rPr lang="zh-TW" altLang="en-US" sz="3200" dirty="0" smtClean="0">
                <a:ea typeface="標楷體" pitchFamily="65" charset="-120"/>
              </a:rPr>
              <a:t>網站</a:t>
            </a:r>
            <a:r>
              <a:rPr lang="en-US" altLang="zh-TW" sz="3200" dirty="0" smtClean="0"/>
              <a:t>	</a:t>
            </a:r>
            <a:endParaRPr lang="zh-TW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1156630" y="940640"/>
            <a:ext cx="75995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r>
              <a:rPr lang="zh-TW" alt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檢測結果</a:t>
            </a:r>
            <a:endParaRPr lang="en-US" altLang="zh-TW" sz="2400" dirty="0" smtClean="0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endParaRPr lang="en-US" altLang="zh-TW" sz="2400" dirty="0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endParaRPr lang="en-US" altLang="zh-TW" sz="2400" dirty="0" smtClean="0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endParaRPr lang="en-US" altLang="zh-TW" sz="2400" dirty="0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endParaRPr lang="en-US" altLang="zh-TW" sz="2400" dirty="0" smtClean="0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endParaRPr lang="en-US" altLang="zh-TW" sz="2400" dirty="0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endParaRPr lang="en-US" altLang="zh-TW" sz="2400" dirty="0" smtClean="0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endParaRPr lang="en-US" altLang="zh-TW" sz="2400" dirty="0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endParaRPr lang="en-US" altLang="zh-TW" sz="2400" dirty="0" smtClean="0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endParaRPr lang="en-US" altLang="zh-TW" sz="2400" dirty="0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</a:pPr>
            <a:endParaRPr lang="en-US" altLang="zh-TW" sz="2400" dirty="0" smtClean="0">
              <a:solidFill>
                <a:srgbClr val="00206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724" y="1410750"/>
            <a:ext cx="7663755" cy="1514475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564" y="3039335"/>
            <a:ext cx="6608812" cy="366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21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11249</TotalTime>
  <Words>255</Words>
  <Application>Microsoft Office PowerPoint</Application>
  <PresentationFormat>如螢幕大小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波形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pu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ylou</dc:creator>
  <cp:lastModifiedBy>ylou</cp:lastModifiedBy>
  <cp:revision>83</cp:revision>
  <dcterms:created xsi:type="dcterms:W3CDTF">2012-10-03T02:58:23Z</dcterms:created>
  <dcterms:modified xsi:type="dcterms:W3CDTF">2015-04-29T06:54:58Z</dcterms:modified>
</cp:coreProperties>
</file>